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89" r:id="rId2"/>
    <p:sldId id="286" r:id="rId3"/>
    <p:sldId id="535" r:id="rId4"/>
    <p:sldId id="547" r:id="rId5"/>
    <p:sldId id="537" r:id="rId6"/>
    <p:sldId id="550" r:id="rId7"/>
    <p:sldId id="546" r:id="rId8"/>
    <p:sldId id="541" r:id="rId9"/>
    <p:sldId id="297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戒福業（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五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en-US" sz="24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八關齋戒</a:t>
            </a:r>
            <a:r>
              <a:rPr kumimoji="0" lang="en-US" altLang="zh-TW" sz="24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/</a:t>
            </a:r>
            <a:r>
              <a:rPr kumimoji="0" lang="zh-TW" altLang="en-US" sz="24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十善   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定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福業（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一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en-US" sz="24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概說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2024/8/19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八關齋戒</a:t>
            </a:r>
            <a: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/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十善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54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戒福業（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五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八關齋戒</a:t>
            </a:r>
            <a:r>
              <a:rPr lang="en-US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en-US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十善</a:t>
            </a: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76213">
              <a:lnSpc>
                <a:spcPts val="2200"/>
              </a:lnSpc>
            </a:pP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定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福業（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一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76213">
              <a:lnSpc>
                <a:spcPts val="2200"/>
              </a:lnSpc>
            </a:pP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76213">
              <a:lnSpc>
                <a:spcPts val="2200"/>
              </a:lnSpc>
            </a:pP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概說</a:t>
            </a: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5E68F4B-9948-455E-8BA6-8017AB4C4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93" y="473589"/>
            <a:ext cx="11470105" cy="596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5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23355D1-086A-4453-905A-C3801F363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412"/>
            <a:ext cx="12192000" cy="554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70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5CF5D89-9D9A-AADD-EDBF-BEDEE05A8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9175"/>
            <a:ext cx="12192000" cy="527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04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9B14151-B597-5BF2-3BB2-596F4445A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6" y="8021"/>
            <a:ext cx="11842887" cy="672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5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138D3C75-34DC-8718-BEA2-34843631C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6246"/>
            <a:ext cx="11381874" cy="604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73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6BC9309-D64B-FAB0-7873-699284256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6383"/>
            <a:ext cx="12192000" cy="604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02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21991</TotalTime>
  <Words>106</Words>
  <Application>Microsoft Office PowerPoint</Application>
  <PresentationFormat>寬螢幕</PresentationFormat>
  <Paragraphs>25</Paragraphs>
  <Slides>9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1095</cp:revision>
  <dcterms:created xsi:type="dcterms:W3CDTF">2023-08-17T10:12:34Z</dcterms:created>
  <dcterms:modified xsi:type="dcterms:W3CDTF">2024-08-19T13:00:03Z</dcterms:modified>
</cp:coreProperties>
</file>

<file path=docProps/thumbnail.jpeg>
</file>